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13D9E0-0524-420E-ACE8-3396DD033D12}" v="57" dt="2025-10-01T16:40:39.5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ê khánh" userId="6ac751c1451177ca" providerId="LiveId" clId="{4F1AA287-CA3A-4121-8CEE-0D135C6F2966}"/>
    <pc:docChg chg="custSel addSld delSld modSld">
      <pc:chgData name="lê khánh" userId="6ac751c1451177ca" providerId="LiveId" clId="{4F1AA287-CA3A-4121-8CEE-0D135C6F2966}" dt="2025-10-01T16:40:40.877" v="180" actId="962"/>
      <pc:docMkLst>
        <pc:docMk/>
      </pc:docMkLst>
      <pc:sldChg chg="addSp modSp mod modAnim">
        <pc:chgData name="lê khánh" userId="6ac751c1451177ca" providerId="LiveId" clId="{4F1AA287-CA3A-4121-8CEE-0D135C6F2966}" dt="2025-10-01T16:34:46.425" v="52"/>
        <pc:sldMkLst>
          <pc:docMk/>
          <pc:sldMk cId="3044266419" sldId="257"/>
        </pc:sldMkLst>
        <pc:picChg chg="add mod">
          <ac:chgData name="lê khánh" userId="6ac751c1451177ca" providerId="LiveId" clId="{4F1AA287-CA3A-4121-8CEE-0D135C6F2966}" dt="2025-10-01T16:34:18.306" v="49" actId="1076"/>
          <ac:picMkLst>
            <pc:docMk/>
            <pc:sldMk cId="3044266419" sldId="257"/>
            <ac:picMk id="3" creationId="{C135B516-8354-AFE8-F2EA-13BF63F10CBE}"/>
          </ac:picMkLst>
        </pc:picChg>
      </pc:sldChg>
      <pc:sldChg chg="addSp delSp modSp new mod">
        <pc:chgData name="lê khánh" userId="6ac751c1451177ca" providerId="LiveId" clId="{4F1AA287-CA3A-4121-8CEE-0D135C6F2966}" dt="2025-10-01T16:28:41.998" v="31" actId="1076"/>
        <pc:sldMkLst>
          <pc:docMk/>
          <pc:sldMk cId="4191528756" sldId="258"/>
        </pc:sldMkLst>
        <pc:spChg chg="mod">
          <ac:chgData name="lê khánh" userId="6ac751c1451177ca" providerId="LiveId" clId="{4F1AA287-CA3A-4121-8CEE-0D135C6F2966}" dt="2025-10-01T16:26:24.778" v="10" actId="20577"/>
          <ac:spMkLst>
            <pc:docMk/>
            <pc:sldMk cId="4191528756" sldId="258"/>
            <ac:spMk id="2" creationId="{88258E85-E5EF-4ECB-32A8-A39114341337}"/>
          </ac:spMkLst>
        </pc:spChg>
        <pc:spChg chg="mod">
          <ac:chgData name="lê khánh" userId="6ac751c1451177ca" providerId="LiveId" clId="{4F1AA287-CA3A-4121-8CEE-0D135C6F2966}" dt="2025-10-01T16:26:52.530" v="13" actId="1076"/>
          <ac:spMkLst>
            <pc:docMk/>
            <pc:sldMk cId="4191528756" sldId="258"/>
            <ac:spMk id="3" creationId="{A8A636B1-98E5-73D3-30CC-D3C53E696F9C}"/>
          </ac:spMkLst>
        </pc:spChg>
        <pc:picChg chg="add del mod">
          <ac:chgData name="lê khánh" userId="6ac751c1451177ca" providerId="LiveId" clId="{4F1AA287-CA3A-4121-8CEE-0D135C6F2966}" dt="2025-10-01T16:28:11.961" v="20" actId="478"/>
          <ac:picMkLst>
            <pc:docMk/>
            <pc:sldMk cId="4191528756" sldId="258"/>
            <ac:picMk id="5" creationId="{C7FD0A0B-8A33-E5B7-1F3D-92C4952A824D}"/>
          </ac:picMkLst>
        </pc:picChg>
        <pc:picChg chg="add del mod">
          <ac:chgData name="lê khánh" userId="6ac751c1451177ca" providerId="LiveId" clId="{4F1AA287-CA3A-4121-8CEE-0D135C6F2966}" dt="2025-10-01T16:27:08.111" v="16" actId="478"/>
          <ac:picMkLst>
            <pc:docMk/>
            <pc:sldMk cId="4191528756" sldId="258"/>
            <ac:picMk id="1026" creationId="{86E7D42A-AA3E-0BE8-5E9B-7C33E22E5C98}"/>
          </ac:picMkLst>
        </pc:picChg>
        <pc:picChg chg="add mod">
          <ac:chgData name="lê khánh" userId="6ac751c1451177ca" providerId="LiveId" clId="{4F1AA287-CA3A-4121-8CEE-0D135C6F2966}" dt="2025-10-01T16:28:19.703" v="24" actId="1076"/>
          <ac:picMkLst>
            <pc:docMk/>
            <pc:sldMk cId="4191528756" sldId="258"/>
            <ac:picMk id="1028" creationId="{D3E284CE-CD74-FCA0-1CAF-AC66F7036191}"/>
          </ac:picMkLst>
        </pc:picChg>
        <pc:picChg chg="add mod">
          <ac:chgData name="lê khánh" userId="6ac751c1451177ca" providerId="LiveId" clId="{4F1AA287-CA3A-4121-8CEE-0D135C6F2966}" dt="2025-10-01T16:28:41.998" v="31" actId="1076"/>
          <ac:picMkLst>
            <pc:docMk/>
            <pc:sldMk cId="4191528756" sldId="258"/>
            <ac:picMk id="1030" creationId="{E15C3978-4AC1-C3D0-FC22-71321714CBD4}"/>
          </ac:picMkLst>
        </pc:picChg>
      </pc:sldChg>
      <pc:sldChg chg="addSp modSp new mod">
        <pc:chgData name="lê khánh" userId="6ac751c1451177ca" providerId="LiveId" clId="{4F1AA287-CA3A-4121-8CEE-0D135C6F2966}" dt="2025-10-01T16:31:13.478" v="47" actId="14100"/>
        <pc:sldMkLst>
          <pc:docMk/>
          <pc:sldMk cId="1145998828" sldId="259"/>
        </pc:sldMkLst>
        <pc:spChg chg="mod">
          <ac:chgData name="lê khánh" userId="6ac751c1451177ca" providerId="LiveId" clId="{4F1AA287-CA3A-4121-8CEE-0D135C6F2966}" dt="2025-10-01T16:28:53.891" v="36" actId="20577"/>
          <ac:spMkLst>
            <pc:docMk/>
            <pc:sldMk cId="1145998828" sldId="259"/>
            <ac:spMk id="2" creationId="{60FE7860-F4B3-2AFE-153F-3BFC468D30FF}"/>
          </ac:spMkLst>
        </pc:spChg>
        <pc:spChg chg="mod">
          <ac:chgData name="lê khánh" userId="6ac751c1451177ca" providerId="LiveId" clId="{4F1AA287-CA3A-4121-8CEE-0D135C6F2966}" dt="2025-10-01T16:30:45.396" v="40" actId="20577"/>
          <ac:spMkLst>
            <pc:docMk/>
            <pc:sldMk cId="1145998828" sldId="259"/>
            <ac:spMk id="3" creationId="{020A885B-AE39-15A7-F013-54961BDAFB43}"/>
          </ac:spMkLst>
        </pc:spChg>
        <pc:spChg chg="add">
          <ac:chgData name="lê khánh" userId="6ac751c1451177ca" providerId="LiveId" clId="{4F1AA287-CA3A-4121-8CEE-0D135C6F2966}" dt="2025-10-01T16:29:18.342" v="38"/>
          <ac:spMkLst>
            <pc:docMk/>
            <pc:sldMk cId="1145998828" sldId="259"/>
            <ac:spMk id="4" creationId="{FCF59E2E-0900-2148-1CB7-BD7E87D7591B}"/>
          </ac:spMkLst>
        </pc:spChg>
        <pc:picChg chg="add">
          <ac:chgData name="lê khánh" userId="6ac751c1451177ca" providerId="LiveId" clId="{4F1AA287-CA3A-4121-8CEE-0D135C6F2966}" dt="2025-10-01T16:30:41.985" v="39"/>
          <ac:picMkLst>
            <pc:docMk/>
            <pc:sldMk cId="1145998828" sldId="259"/>
            <ac:picMk id="2052" creationId="{C5C27B61-A264-3C00-EE60-1BF56BED3761}"/>
          </ac:picMkLst>
        </pc:picChg>
        <pc:picChg chg="add mod">
          <ac:chgData name="lê khánh" userId="6ac751c1451177ca" providerId="LiveId" clId="{4F1AA287-CA3A-4121-8CEE-0D135C6F2966}" dt="2025-10-01T16:30:51.278" v="43" actId="1076"/>
          <ac:picMkLst>
            <pc:docMk/>
            <pc:sldMk cId="1145998828" sldId="259"/>
            <ac:picMk id="2054" creationId="{9891E286-0274-0E7A-6E62-E019CD390848}"/>
          </ac:picMkLst>
        </pc:picChg>
        <pc:picChg chg="add mod">
          <ac:chgData name="lê khánh" userId="6ac751c1451177ca" providerId="LiveId" clId="{4F1AA287-CA3A-4121-8CEE-0D135C6F2966}" dt="2025-10-01T16:31:13.478" v="47" actId="14100"/>
          <ac:picMkLst>
            <pc:docMk/>
            <pc:sldMk cId="1145998828" sldId="259"/>
            <ac:picMk id="2056" creationId="{F3F99D8B-86EB-A7F9-69EB-A022890BF931}"/>
          </ac:picMkLst>
        </pc:picChg>
      </pc:sldChg>
      <pc:sldChg chg="addSp modSp new mod">
        <pc:chgData name="lê khánh" userId="6ac751c1451177ca" providerId="LiveId" clId="{4F1AA287-CA3A-4121-8CEE-0D135C6F2966}" dt="2025-10-01T16:36:36.807" v="66" actId="14100"/>
        <pc:sldMkLst>
          <pc:docMk/>
          <pc:sldMk cId="2200350665" sldId="260"/>
        </pc:sldMkLst>
        <pc:spChg chg="mod">
          <ac:chgData name="lê khánh" userId="6ac751c1451177ca" providerId="LiveId" clId="{4F1AA287-CA3A-4121-8CEE-0D135C6F2966}" dt="2025-10-01T16:35:30.941" v="56"/>
          <ac:spMkLst>
            <pc:docMk/>
            <pc:sldMk cId="2200350665" sldId="260"/>
            <ac:spMk id="2" creationId="{9E153E79-D6EA-7093-2E78-4DD68709252B}"/>
          </ac:spMkLst>
        </pc:spChg>
        <pc:spChg chg="mod">
          <ac:chgData name="lê khánh" userId="6ac751c1451177ca" providerId="LiveId" clId="{4F1AA287-CA3A-4121-8CEE-0D135C6F2966}" dt="2025-10-01T16:35:53.434" v="58" actId="20577"/>
          <ac:spMkLst>
            <pc:docMk/>
            <pc:sldMk cId="2200350665" sldId="260"/>
            <ac:spMk id="3" creationId="{5F99F52D-C426-790B-AE70-529B2D12176E}"/>
          </ac:spMkLst>
        </pc:spChg>
        <pc:picChg chg="add mod">
          <ac:chgData name="lê khánh" userId="6ac751c1451177ca" providerId="LiveId" clId="{4F1AA287-CA3A-4121-8CEE-0D135C6F2966}" dt="2025-10-01T16:36:20.496" v="62" actId="14100"/>
          <ac:picMkLst>
            <pc:docMk/>
            <pc:sldMk cId="2200350665" sldId="260"/>
            <ac:picMk id="3074" creationId="{587EC0A2-7663-B586-D21C-33B112B1533C}"/>
          </ac:picMkLst>
        </pc:picChg>
        <pc:picChg chg="add mod">
          <ac:chgData name="lê khánh" userId="6ac751c1451177ca" providerId="LiveId" clId="{4F1AA287-CA3A-4121-8CEE-0D135C6F2966}" dt="2025-10-01T16:36:36.807" v="66" actId="14100"/>
          <ac:picMkLst>
            <pc:docMk/>
            <pc:sldMk cId="2200350665" sldId="260"/>
            <ac:picMk id="3076" creationId="{81DA2907-7F2A-327F-81E1-4D7213D5527B}"/>
          </ac:picMkLst>
        </pc:picChg>
      </pc:sldChg>
      <pc:sldChg chg="addSp modSp new mod">
        <pc:chgData name="lê khánh" userId="6ac751c1451177ca" providerId="LiveId" clId="{4F1AA287-CA3A-4121-8CEE-0D135C6F2966}" dt="2025-10-01T16:39:00.088" v="81" actId="14100"/>
        <pc:sldMkLst>
          <pc:docMk/>
          <pc:sldMk cId="74736452" sldId="261"/>
        </pc:sldMkLst>
        <pc:spChg chg="mod">
          <ac:chgData name="lê khánh" userId="6ac751c1451177ca" providerId="LiveId" clId="{4F1AA287-CA3A-4121-8CEE-0D135C6F2966}" dt="2025-10-01T16:37:13.726" v="72"/>
          <ac:spMkLst>
            <pc:docMk/>
            <pc:sldMk cId="74736452" sldId="261"/>
            <ac:spMk id="2" creationId="{58DFC839-AB06-E1C8-F3AA-3E7A16E6EE82}"/>
          </ac:spMkLst>
        </pc:spChg>
        <pc:spChg chg="mod">
          <ac:chgData name="lê khánh" userId="6ac751c1451177ca" providerId="LiveId" clId="{4F1AA287-CA3A-4121-8CEE-0D135C6F2966}" dt="2025-10-01T16:37:46.261" v="74" actId="20577"/>
          <ac:spMkLst>
            <pc:docMk/>
            <pc:sldMk cId="74736452" sldId="261"/>
            <ac:spMk id="3" creationId="{049C7B22-1FD0-02FE-B174-21846B7B0FB0}"/>
          </ac:spMkLst>
        </pc:spChg>
        <pc:picChg chg="add mod">
          <ac:chgData name="lê khánh" userId="6ac751c1451177ca" providerId="LiveId" clId="{4F1AA287-CA3A-4121-8CEE-0D135C6F2966}" dt="2025-10-01T16:38:01.896" v="77" actId="1076"/>
          <ac:picMkLst>
            <pc:docMk/>
            <pc:sldMk cId="74736452" sldId="261"/>
            <ac:picMk id="4098" creationId="{0EEE7EA7-C253-CF4B-FEB8-EA9A6F7E535E}"/>
          </ac:picMkLst>
        </pc:picChg>
        <pc:picChg chg="add mod">
          <ac:chgData name="lê khánh" userId="6ac751c1451177ca" providerId="LiveId" clId="{4F1AA287-CA3A-4121-8CEE-0D135C6F2966}" dt="2025-10-01T16:39:00.088" v="81" actId="14100"/>
          <ac:picMkLst>
            <pc:docMk/>
            <pc:sldMk cId="74736452" sldId="261"/>
            <ac:picMk id="4100" creationId="{19EEBE24-1EF6-5CA2-71C4-2D8062948B4D}"/>
          </ac:picMkLst>
        </pc:picChg>
      </pc:sldChg>
      <pc:sldChg chg="addSp delSp modSp new mod modAnim">
        <pc:chgData name="lê khánh" userId="6ac751c1451177ca" providerId="LiveId" clId="{4F1AA287-CA3A-4121-8CEE-0D135C6F2966}" dt="2025-10-01T16:40:05.169" v="168"/>
        <pc:sldMkLst>
          <pc:docMk/>
          <pc:sldMk cId="991865753" sldId="262"/>
        </pc:sldMkLst>
        <pc:spChg chg="mod">
          <ac:chgData name="lê khánh" userId="6ac751c1451177ca" providerId="LiveId" clId="{4F1AA287-CA3A-4121-8CEE-0D135C6F2966}" dt="2025-10-01T16:39:23.250" v="167" actId="20577"/>
          <ac:spMkLst>
            <pc:docMk/>
            <pc:sldMk cId="991865753" sldId="262"/>
            <ac:spMk id="2" creationId="{6D9876BA-7285-7470-8ACA-CB9AD8DC4E92}"/>
          </ac:spMkLst>
        </pc:spChg>
        <pc:spChg chg="del">
          <ac:chgData name="lê khánh" userId="6ac751c1451177ca" providerId="LiveId" clId="{4F1AA287-CA3A-4121-8CEE-0D135C6F2966}" dt="2025-10-01T16:40:05.169" v="168"/>
          <ac:spMkLst>
            <pc:docMk/>
            <pc:sldMk cId="991865753" sldId="262"/>
            <ac:spMk id="3" creationId="{4CCA3301-DB43-88F0-8723-F013FC5F6AA3}"/>
          </ac:spMkLst>
        </pc:spChg>
        <pc:picChg chg="add mod">
          <ac:chgData name="lê khánh" userId="6ac751c1451177ca" providerId="LiveId" clId="{4F1AA287-CA3A-4121-8CEE-0D135C6F2966}" dt="2025-10-01T16:40:05.169" v="168"/>
          <ac:picMkLst>
            <pc:docMk/>
            <pc:sldMk cId="991865753" sldId="262"/>
            <ac:picMk id="4" creationId="{6F07D50B-D2C3-0B49-6B9E-E359EA81A8E5}"/>
          </ac:picMkLst>
        </pc:picChg>
      </pc:sldChg>
      <pc:sldChg chg="addSp modSp new mod">
        <pc:chgData name="lê khánh" userId="6ac751c1451177ca" providerId="LiveId" clId="{4F1AA287-CA3A-4121-8CEE-0D135C6F2966}" dt="2025-10-01T16:40:40.877" v="180" actId="962"/>
        <pc:sldMkLst>
          <pc:docMk/>
          <pc:sldMk cId="6661701" sldId="263"/>
        </pc:sldMkLst>
        <pc:picChg chg="add mod">
          <ac:chgData name="lê khánh" userId="6ac751c1451177ca" providerId="LiveId" clId="{4F1AA287-CA3A-4121-8CEE-0D135C6F2966}" dt="2025-10-01T16:40:40.877" v="180" actId="962"/>
          <ac:picMkLst>
            <pc:docMk/>
            <pc:sldMk cId="6661701" sldId="263"/>
            <ac:picMk id="3" creationId="{FF1C240A-6918-2784-D8A0-9159CFBA86BD}"/>
          </ac:picMkLst>
        </pc:picChg>
      </pc:sldChg>
      <pc:sldChg chg="new del">
        <pc:chgData name="lê khánh" userId="6ac751c1451177ca" providerId="LiveId" clId="{4F1AA287-CA3A-4121-8CEE-0D135C6F2966}" dt="2025-10-01T16:40:23.030" v="172" actId="47"/>
        <pc:sldMkLst>
          <pc:docMk/>
          <pc:sldMk cId="771045441" sldId="263"/>
        </pc:sldMkLst>
      </pc:sldChg>
      <pc:sldChg chg="new del">
        <pc:chgData name="lê khánh" userId="6ac751c1451177ca" providerId="LiveId" clId="{4F1AA287-CA3A-4121-8CEE-0D135C6F2966}" dt="2025-10-01T16:40:26.918" v="174" actId="47"/>
        <pc:sldMkLst>
          <pc:docMk/>
          <pc:sldMk cId="2078185255" sldId="263"/>
        </pc:sldMkLst>
      </pc:sldChg>
      <pc:sldChg chg="new del">
        <pc:chgData name="lê khánh" userId="6ac751c1451177ca" providerId="LiveId" clId="{4F1AA287-CA3A-4121-8CEE-0D135C6F2966}" dt="2025-10-01T16:40:28.220" v="176" actId="47"/>
        <pc:sldMkLst>
          <pc:docMk/>
          <pc:sldMk cId="3296497887" sldId="263"/>
        </pc:sldMkLst>
      </pc:sldChg>
      <pc:sldChg chg="new del">
        <pc:chgData name="lê khánh" userId="6ac751c1451177ca" providerId="LiveId" clId="{4F1AA287-CA3A-4121-8CEE-0D135C6F2966}" dt="2025-10-01T16:40:19.758" v="171" actId="47"/>
        <pc:sldMkLst>
          <pc:docMk/>
          <pc:sldMk cId="1772901977" sldId="264"/>
        </pc:sldMkLst>
      </pc:sldChg>
    </pc:docChg>
  </pc:docChgLst>
</pc:chgInfo>
</file>

<file path=ppt/media/image1.jpeg>
</file>

<file path=ppt/media/image10.jpeg>
</file>

<file path=ppt/media/image11.jpeg>
</file>

<file path=ppt/media/image12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868D0-555E-8593-5D3F-2BB7167B3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45D6-5209-8B53-799D-950100EC0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388F4-8310-26E8-08BB-EA155B57D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50B3A-E6C1-42E0-785D-F240735E4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2B164-2776-1C84-7824-9597D811B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24162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F30EE-B2CE-958A-4036-D379ACB9D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6162F5-CEAC-3ED5-BB52-464845EB4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BC621-2CDD-ADAB-43E0-B71A5A7F7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A2749-3E4B-9B81-6DE3-6CA27CA51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4EC3FA-045B-7CE0-7EAA-0CBC1F6F0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5579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6D0FDC-7F82-12CE-EE05-ABABA5E118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031EE9-F26A-B0C6-BF17-87A0D5AB7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63F3C-0960-1C47-36E8-136DA919C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80B76-6126-90DC-2AFF-CC4590F2E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269F6-C467-CF83-62FB-B1C696867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97211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E67E5-C2E4-9097-E429-D1D1B0512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14591-8946-A44B-8FA7-3612C2ED7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73444-2E2B-6B64-ADC8-330312B20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FC5BD-9483-52FB-2CB5-84F30BF54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23DC4-A9C7-2A0F-4FCE-14D8CA87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05866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A5D0C-D8D6-E990-2EE9-DEE5B5AD9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70EF9-1B53-1AA5-36CA-527C52339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60EE9-98E6-131A-6EF2-CCC32E01F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7C4C3-9164-8570-B0AD-21A7F95F6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D8D09-2C31-7B73-3D2F-C4641EC9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28350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BE142-4EB5-DE96-433B-547FD3045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949E7-C0D1-529A-0E74-B5D4AB7AE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648099-14D0-4404-E7B5-D0719F6EC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3C3B0-74F7-5763-8F21-0C3C9A183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B6646B-0696-BB10-1E3C-5DC9F747F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BDCBB7-CFEA-3EEB-EDC4-E02398395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57710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CEA5A-AD44-EF38-E878-185389A89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0CD8C-19BB-3844-CB10-9990A4051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783CE5-0CD1-006E-1626-196D150CE4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E13F5B-3097-7776-36BF-AF0405F4A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B5CB2D-4869-82E4-F7B1-13D0F61EF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2DE7B4-44B0-BC37-D29F-B5408A367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DC903C-1A54-F30B-9A3D-EAC322E66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1CB7E2-F517-7F3D-C144-60B43EAA0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04448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D600B-4A86-D569-CB61-DFA624FC5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5ABE7-0448-1833-C218-0ABFFC829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DBE5F5-F661-77F5-B2A1-7511DE7B9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A74C8C-36B7-157B-9B10-6D65F67B2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9782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8BD4C-CF71-2603-82BE-6FBE02338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94B68-AE1B-E5BB-02D6-EA841892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4D38E7-7712-E7BC-B7F4-F06D5B966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90831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75685-43BC-9B5F-3269-90DE423F3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4D9C9-E7C5-EA0C-90C9-8B9A0F3F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5A0F1-20F6-CF46-97C9-78122F50C5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9E7C32-8F00-A522-01BA-98814E359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D3850-4377-E661-C043-365CAB953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1BED4-482A-85F8-5E40-000E7CA24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11691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1611D-29D3-56E1-5F8B-FD37E0125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F0420-81B3-CF1F-5E1B-0A102AD83B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CDAA5A-10E6-E3AD-F164-AA76EBAD91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15A55-C902-167D-682E-ABA247C9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AE0A2-4917-A4A2-9DD0-0F88E4161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33A249-7C81-7160-BA72-4A4C319FE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82406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0EF01C-EDE3-F6CD-74DF-D9121D47F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116AF-FFF9-7318-5CBA-EB47B7FE3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60A56-7FC1-DC74-9872-7B79EEC133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E48C30-E9E7-446B-A235-3ACFFA3F082E}" type="datetimeFigureOut">
              <a:rPr lang="vi-VN" smtClean="0"/>
              <a:t>01/10/2025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DEB92-DFAE-B9DB-A297-F555CE329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ECC68-FC5F-83B4-6151-D69845804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7FBA8E-A274-4206-9AE0-56311F0C7FD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95387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RrIAqU4O2tw?feature=oembed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523E0-DCAC-3648-E621-4B50C6927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b="1" dirty="0"/>
              <a:t>Giới thiệu du lịch Việt Nam</a:t>
            </a:r>
            <a:endParaRPr lang="vi-V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274373B-3CCC-176E-B31A-8586D0238E1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811" y="1630892"/>
            <a:ext cx="7534378" cy="5030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Tobu_-_Hope_Original_Mix_(mp3.pm)">
            <a:hlinkClick r:id="" action="ppaction://media"/>
            <a:extLst>
              <a:ext uri="{FF2B5EF4-FFF2-40B4-BE49-F238E27FC236}">
                <a16:creationId xmlns:a16="http://schemas.microsoft.com/office/drawing/2014/main" id="{C135B516-8354-AFE8-F2EA-13BF63F10C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1125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6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58E85-E5EF-4ECB-32A8-A39114341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1.Vịnh Hạ Long (Quảng Ninh)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636B1-98E5-73D3-30CC-D3C53E696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33" y="1690688"/>
            <a:ext cx="10515600" cy="4351338"/>
          </a:xfrm>
        </p:spPr>
        <p:txBody>
          <a:bodyPr/>
          <a:lstStyle/>
          <a:p>
            <a:r>
              <a:rPr lang="vi-VN" dirty="0"/>
              <a:t>Vịnh Hạ Long – Di sản Thiên nhiên Thế giới UNESCO, nổi tiếng với hàng nghìn đảo đá vôi kỳ vĩ.</a:t>
            </a:r>
          </a:p>
        </p:txBody>
      </p:sp>
      <p:pic>
        <p:nvPicPr>
          <p:cNvPr id="1028" name="Picture 4" descr="Hình ảnh Vịnh Hạ Long đẹp nhất">
            <a:extLst>
              <a:ext uri="{FF2B5EF4-FFF2-40B4-BE49-F238E27FC236}">
                <a16:creationId xmlns:a16="http://schemas.microsoft.com/office/drawing/2014/main" id="{D3E284CE-CD74-FCA0-1CAF-AC66F70361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1" y="2684464"/>
            <a:ext cx="5968999" cy="335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ải Hình ảnh Vịnh Hạ Long đẹp nhất">
            <a:extLst>
              <a:ext uri="{FF2B5EF4-FFF2-40B4-BE49-F238E27FC236}">
                <a16:creationId xmlns:a16="http://schemas.microsoft.com/office/drawing/2014/main" id="{E15C3978-4AC1-C3D0-FC22-71321714C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053" y="2684464"/>
            <a:ext cx="5953947" cy="334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1528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E7860-F4B3-2AFE-153F-3BFC468D3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2. Phố cổ Hội An (Quảng Nam)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A885B-AE39-15A7-F013-54961BDAF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/>
              <a:t>Phố cổ Hội An – Di sản Văn hóa Thế giới, nổi bật với kiến trúc cổ kính, lễ hội đèn lồng.</a:t>
            </a:r>
          </a:p>
          <a:p>
            <a:endParaRPr lang="vi-VN" dirty="0"/>
          </a:p>
        </p:txBody>
      </p:sp>
      <p:pic>
        <p:nvPicPr>
          <p:cNvPr id="2054" name="Picture 6" descr="Phụ nữ Việt Nam bán trái cây nhiệt đới, phố cổ ở thành phố Hội An, Việt Nam - Trả phí Bản quyền Một lần Hội An Bức ảnh sẵn có">
            <a:extLst>
              <a:ext uri="{FF2B5EF4-FFF2-40B4-BE49-F238E27FC236}">
                <a16:creationId xmlns:a16="http://schemas.microsoft.com/office/drawing/2014/main" id="{9891E286-0274-0E7A-6E62-E019CD390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99" y="2952485"/>
            <a:ext cx="5554133" cy="369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Người phụ nữ đi dạo ở Hội An vào buổi sáng - Trả phí Bản quyền Một lần Việt Nam Bức ảnh sẵn có">
            <a:extLst>
              <a:ext uri="{FF2B5EF4-FFF2-40B4-BE49-F238E27FC236}">
                <a16:creationId xmlns:a16="http://schemas.microsoft.com/office/drawing/2014/main" id="{F3F99D8B-86EB-A7F9-69EB-A022890BF9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001" y="2982649"/>
            <a:ext cx="5546000" cy="369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998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53E79-D6EA-7093-2E78-4DD687092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vi-VN" dirty="0"/>
              <a:t>Sa </a:t>
            </a:r>
            <a:r>
              <a:rPr lang="vi-VN" dirty="0" err="1"/>
              <a:t>Pa</a:t>
            </a:r>
            <a:r>
              <a:rPr lang="vi-VN" dirty="0"/>
              <a:t> (Lào Cai)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9F52D-C426-790B-AE70-529B2D121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/>
              <a:t>Sa </a:t>
            </a:r>
            <a:r>
              <a:rPr lang="vi-VN" dirty="0" err="1"/>
              <a:t>Pa</a:t>
            </a:r>
            <a:r>
              <a:rPr lang="vi-VN" dirty="0"/>
              <a:t> – thị trấn mờ sương, nơi có </a:t>
            </a:r>
            <a:r>
              <a:rPr lang="vi-VN" dirty="0" err="1"/>
              <a:t>Fansipan</a:t>
            </a:r>
            <a:r>
              <a:rPr lang="vi-VN" dirty="0"/>
              <a:t> “nóc nhà Đông Dương”, văn hóa đặc sắc của đồng bào dân tộc.</a:t>
            </a:r>
            <a:endParaRPr lang="en-US" dirty="0"/>
          </a:p>
          <a:p>
            <a:endParaRPr lang="vi-VN" dirty="0"/>
          </a:p>
        </p:txBody>
      </p:sp>
      <p:pic>
        <p:nvPicPr>
          <p:cNvPr id="3074" name="Picture 2" descr="canh-dep-sapa">
            <a:extLst>
              <a:ext uri="{FF2B5EF4-FFF2-40B4-BE49-F238E27FC236}">
                <a16:creationId xmlns:a16="http://schemas.microsoft.com/office/drawing/2014/main" id="{587EC0A2-7663-B586-D21C-33B112B15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65" y="3152139"/>
            <a:ext cx="5184797" cy="3434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inh-nui-fansipan">
            <a:extLst>
              <a:ext uri="{FF2B5EF4-FFF2-40B4-BE49-F238E27FC236}">
                <a16:creationId xmlns:a16="http://schemas.microsoft.com/office/drawing/2014/main" id="{81DA2907-7F2A-327F-81E1-4D7213D55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357" y="3152138"/>
            <a:ext cx="5184796" cy="3434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350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FC839-AB06-E1C8-F3AA-3E7A16E6E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</a:t>
            </a:r>
            <a:r>
              <a:rPr lang="vi-VN" dirty="0"/>
              <a:t>TP. Hồ Chí Minh &amp; miền Tây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7B22-1FD0-02FE-B174-21846B7B0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/>
              <a:t>Miền Nam năng động, sông nước miệt vườn, văn hóa chợ nổi độc đáo.</a:t>
            </a:r>
            <a:endParaRPr lang="en-US" dirty="0"/>
          </a:p>
          <a:p>
            <a:endParaRPr lang="vi-VN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EEE7EA7-C253-CF4B-FEB8-EA9A6F7E5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2" y="3153224"/>
            <a:ext cx="4872567" cy="3245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9EEBE24-1EF6-5CA2-71C4-2D8062948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8933" y="3153224"/>
            <a:ext cx="4872567" cy="324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736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876BA-7285-7470-8ACA-CB9AD8DC4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Video review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đẹp</a:t>
            </a:r>
            <a:r>
              <a:rPr lang="en-US" dirty="0"/>
              <a:t> ở VN</a:t>
            </a:r>
            <a:endParaRPr lang="vi-VN" dirty="0"/>
          </a:p>
        </p:txBody>
      </p:sp>
      <p:pic>
        <p:nvPicPr>
          <p:cNvPr id="4" name="Online Media 3" title="LIFE OF CÔ TÔ | CINEMATIC TRAVEL FILM">
            <a:hlinkClick r:id="" action="ppaction://media"/>
            <a:extLst>
              <a:ext uri="{FF2B5EF4-FFF2-40B4-BE49-F238E27FC236}">
                <a16:creationId xmlns:a16="http://schemas.microsoft.com/office/drawing/2014/main" id="{6F07D50B-D2C3-0B49-6B9E-E359EA81A8E5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1550" y="1825625"/>
            <a:ext cx="770731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6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thank you card with leaves and a white rectangle&#10;&#10;AI-generated content may be incorrect.">
            <a:extLst>
              <a:ext uri="{FF2B5EF4-FFF2-40B4-BE49-F238E27FC236}">
                <a16:creationId xmlns:a16="http://schemas.microsoft.com/office/drawing/2014/main" id="{FF1C240A-6918-2784-D8A0-9159CFBA8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97" y="443820"/>
            <a:ext cx="11432605" cy="597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1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144</Words>
  <Application>Microsoft Office PowerPoint</Application>
  <PresentationFormat>Widescreen</PresentationFormat>
  <Paragraphs>10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Times New Roman</vt:lpstr>
      <vt:lpstr>Office Theme</vt:lpstr>
      <vt:lpstr>Giới thiệu du lịch Việt Nam</vt:lpstr>
      <vt:lpstr>1.Vịnh Hạ Long (Quảng Ninh)</vt:lpstr>
      <vt:lpstr>2. Phố cổ Hội An (Quảng Nam)</vt:lpstr>
      <vt:lpstr>3. Sa Pa (Lào Cai)</vt:lpstr>
      <vt:lpstr>4. TP. Hồ Chí Minh &amp; miền Tây</vt:lpstr>
      <vt:lpstr>5. Video review về cảnh đẹp ở VN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lê khánh</dc:creator>
  <cp:lastModifiedBy>lê khánh</cp:lastModifiedBy>
  <cp:revision>1</cp:revision>
  <dcterms:created xsi:type="dcterms:W3CDTF">2025-10-01T11:38:01Z</dcterms:created>
  <dcterms:modified xsi:type="dcterms:W3CDTF">2025-10-01T16:40:41Z</dcterms:modified>
</cp:coreProperties>
</file>

<file path=docProps/thumbnail.jpeg>
</file>